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6858000" cy="9144000" type="letter"/>
  <p:notesSz cx="6858000" cy="9144000"/>
  <p:defaultTextStyle>
    <a:defPPr>
      <a:defRPr lang="es-HN"/>
    </a:defPPr>
    <a:lvl1pPr marL="0" algn="l" defTabSz="633039" rtl="0" eaLnBrk="1" latinLnBrk="0" hangingPunct="1">
      <a:defRPr sz="1246" kern="1200">
        <a:solidFill>
          <a:schemeClr val="tx1"/>
        </a:solidFill>
        <a:latin typeface="+mn-lt"/>
        <a:ea typeface="+mn-ea"/>
        <a:cs typeface="+mn-cs"/>
      </a:defRPr>
    </a:lvl1pPr>
    <a:lvl2pPr marL="316520" algn="l" defTabSz="633039" rtl="0" eaLnBrk="1" latinLnBrk="0" hangingPunct="1">
      <a:defRPr sz="1246" kern="1200">
        <a:solidFill>
          <a:schemeClr val="tx1"/>
        </a:solidFill>
        <a:latin typeface="+mn-lt"/>
        <a:ea typeface="+mn-ea"/>
        <a:cs typeface="+mn-cs"/>
      </a:defRPr>
    </a:lvl2pPr>
    <a:lvl3pPr marL="633039" algn="l" defTabSz="633039" rtl="0" eaLnBrk="1" latinLnBrk="0" hangingPunct="1">
      <a:defRPr sz="1246" kern="1200">
        <a:solidFill>
          <a:schemeClr val="tx1"/>
        </a:solidFill>
        <a:latin typeface="+mn-lt"/>
        <a:ea typeface="+mn-ea"/>
        <a:cs typeface="+mn-cs"/>
      </a:defRPr>
    </a:lvl3pPr>
    <a:lvl4pPr marL="949559" algn="l" defTabSz="633039" rtl="0" eaLnBrk="1" latinLnBrk="0" hangingPunct="1">
      <a:defRPr sz="1246" kern="1200">
        <a:solidFill>
          <a:schemeClr val="tx1"/>
        </a:solidFill>
        <a:latin typeface="+mn-lt"/>
        <a:ea typeface="+mn-ea"/>
        <a:cs typeface="+mn-cs"/>
      </a:defRPr>
    </a:lvl4pPr>
    <a:lvl5pPr marL="1266078" algn="l" defTabSz="633039" rtl="0" eaLnBrk="1" latinLnBrk="0" hangingPunct="1">
      <a:defRPr sz="1246" kern="1200">
        <a:solidFill>
          <a:schemeClr val="tx1"/>
        </a:solidFill>
        <a:latin typeface="+mn-lt"/>
        <a:ea typeface="+mn-ea"/>
        <a:cs typeface="+mn-cs"/>
      </a:defRPr>
    </a:lvl5pPr>
    <a:lvl6pPr marL="1582598" algn="l" defTabSz="633039" rtl="0" eaLnBrk="1" latinLnBrk="0" hangingPunct="1">
      <a:defRPr sz="1246" kern="1200">
        <a:solidFill>
          <a:schemeClr val="tx1"/>
        </a:solidFill>
        <a:latin typeface="+mn-lt"/>
        <a:ea typeface="+mn-ea"/>
        <a:cs typeface="+mn-cs"/>
      </a:defRPr>
    </a:lvl6pPr>
    <a:lvl7pPr marL="1899117" algn="l" defTabSz="633039" rtl="0" eaLnBrk="1" latinLnBrk="0" hangingPunct="1">
      <a:defRPr sz="1246" kern="1200">
        <a:solidFill>
          <a:schemeClr val="tx1"/>
        </a:solidFill>
        <a:latin typeface="+mn-lt"/>
        <a:ea typeface="+mn-ea"/>
        <a:cs typeface="+mn-cs"/>
      </a:defRPr>
    </a:lvl7pPr>
    <a:lvl8pPr marL="2215637" algn="l" defTabSz="633039" rtl="0" eaLnBrk="1" latinLnBrk="0" hangingPunct="1">
      <a:defRPr sz="1246" kern="1200">
        <a:solidFill>
          <a:schemeClr val="tx1"/>
        </a:solidFill>
        <a:latin typeface="+mn-lt"/>
        <a:ea typeface="+mn-ea"/>
        <a:cs typeface="+mn-cs"/>
      </a:defRPr>
    </a:lvl8pPr>
    <a:lvl9pPr marL="2532156" algn="l" defTabSz="633039" rtl="0" eaLnBrk="1" latinLnBrk="0" hangingPunct="1">
      <a:defRPr sz="1246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7" d="100"/>
          <a:sy n="57" d="100"/>
        </p:scale>
        <p:origin x="1476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A5F2-D604-4830-88E1-1FF902CE2D75}" type="datetimeFigureOut">
              <a:rPr lang="es-HN" smtClean="0"/>
              <a:t>15/6/2021</a:t>
            </a:fld>
            <a:endParaRPr lang="es-H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1A128-5F7B-4DE6-8718-ACD9F4BE7EC8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269823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A5F2-D604-4830-88E1-1FF902CE2D75}" type="datetimeFigureOut">
              <a:rPr lang="es-HN" smtClean="0"/>
              <a:t>15/6/2021</a:t>
            </a:fld>
            <a:endParaRPr lang="es-H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1A128-5F7B-4DE6-8718-ACD9F4BE7EC8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621266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A5F2-D604-4830-88E1-1FF902CE2D75}" type="datetimeFigureOut">
              <a:rPr lang="es-HN" smtClean="0"/>
              <a:t>15/6/2021</a:t>
            </a:fld>
            <a:endParaRPr lang="es-H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1A128-5F7B-4DE6-8718-ACD9F4BE7EC8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702364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A5F2-D604-4830-88E1-1FF902CE2D75}" type="datetimeFigureOut">
              <a:rPr lang="es-HN" smtClean="0"/>
              <a:t>15/6/2021</a:t>
            </a:fld>
            <a:endParaRPr lang="es-H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1A128-5F7B-4DE6-8718-ACD9F4BE7EC8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74377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A5F2-D604-4830-88E1-1FF902CE2D75}" type="datetimeFigureOut">
              <a:rPr lang="es-HN" smtClean="0"/>
              <a:t>15/6/2021</a:t>
            </a:fld>
            <a:endParaRPr lang="es-H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1A128-5F7B-4DE6-8718-ACD9F4BE7EC8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259905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A5F2-D604-4830-88E1-1FF902CE2D75}" type="datetimeFigureOut">
              <a:rPr lang="es-HN" smtClean="0"/>
              <a:t>15/6/2021</a:t>
            </a:fld>
            <a:endParaRPr lang="es-H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1A128-5F7B-4DE6-8718-ACD9F4BE7EC8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18410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A5F2-D604-4830-88E1-1FF902CE2D75}" type="datetimeFigureOut">
              <a:rPr lang="es-HN" smtClean="0"/>
              <a:t>15/6/2021</a:t>
            </a:fld>
            <a:endParaRPr lang="es-H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1A128-5F7B-4DE6-8718-ACD9F4BE7EC8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275892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A5F2-D604-4830-88E1-1FF902CE2D75}" type="datetimeFigureOut">
              <a:rPr lang="es-HN" smtClean="0"/>
              <a:t>15/6/2021</a:t>
            </a:fld>
            <a:endParaRPr lang="es-H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1A128-5F7B-4DE6-8718-ACD9F4BE7EC8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0161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A5F2-D604-4830-88E1-1FF902CE2D75}" type="datetimeFigureOut">
              <a:rPr lang="es-HN" smtClean="0"/>
              <a:t>15/6/2021</a:t>
            </a:fld>
            <a:endParaRPr lang="es-H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1A128-5F7B-4DE6-8718-ACD9F4BE7EC8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566165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A5F2-D604-4830-88E1-1FF902CE2D75}" type="datetimeFigureOut">
              <a:rPr lang="es-HN" smtClean="0"/>
              <a:t>15/6/2021</a:t>
            </a:fld>
            <a:endParaRPr lang="es-H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1A128-5F7B-4DE6-8718-ACD9F4BE7EC8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410909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A5F2-D604-4830-88E1-1FF902CE2D75}" type="datetimeFigureOut">
              <a:rPr lang="es-HN" smtClean="0"/>
              <a:t>15/6/2021</a:t>
            </a:fld>
            <a:endParaRPr lang="es-H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1A128-5F7B-4DE6-8718-ACD9F4BE7EC8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556388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6A5F2-D604-4830-88E1-1FF902CE2D75}" type="datetimeFigureOut">
              <a:rPr lang="es-HN" smtClean="0"/>
              <a:t>15/6/2021</a:t>
            </a:fld>
            <a:endParaRPr lang="es-H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1A128-5F7B-4DE6-8718-ACD9F4BE7EC8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013698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6755764" cy="89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84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96" y="171236"/>
            <a:ext cx="6585283" cy="8839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1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" y="200648"/>
            <a:ext cx="6572250" cy="8943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8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0" y="220133"/>
            <a:ext cx="6749224" cy="868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63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68" y="169332"/>
            <a:ext cx="6780076" cy="8822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24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</TotalTime>
  <Words>0</Words>
  <Application>Microsoft Office PowerPoint</Application>
  <PresentationFormat>Carta (216 x 279 mm)</PresentationFormat>
  <Paragraphs>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Allan Ernesto Mejia Figueroa</dc:creator>
  <cp:lastModifiedBy>Allan Ernesto Mejia Figueroa</cp:lastModifiedBy>
  <cp:revision>3</cp:revision>
  <dcterms:created xsi:type="dcterms:W3CDTF">2021-06-15T19:52:55Z</dcterms:created>
  <dcterms:modified xsi:type="dcterms:W3CDTF">2021-06-15T21:24:34Z</dcterms:modified>
</cp:coreProperties>
</file>