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letter"/>
  <p:notesSz cx="6858000" cy="9144000"/>
  <p:defaultTextStyle>
    <a:defPPr>
      <a:defRPr lang="es-HN"/>
    </a:defPPr>
    <a:lvl1pPr marL="0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1pPr>
    <a:lvl2pPr marL="316520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2pPr>
    <a:lvl3pPr marL="633039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3pPr>
    <a:lvl4pPr marL="949559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4pPr>
    <a:lvl5pPr marL="1266078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5pPr>
    <a:lvl6pPr marL="1582598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6pPr>
    <a:lvl7pPr marL="1899117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7pPr>
    <a:lvl8pPr marL="2215637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8pPr>
    <a:lvl9pPr marL="2532156" algn="l" defTabSz="633039" rtl="0" eaLnBrk="1" latinLnBrk="0" hangingPunct="1">
      <a:defRPr sz="124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14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6982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2126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70236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43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5990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841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7589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161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6616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1090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5638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A5F2-D604-4830-88E1-1FF902CE2D75}" type="datetimeFigureOut">
              <a:rPr lang="es-HN" smtClean="0"/>
              <a:t>15/6/2021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A128-5F7B-4DE6-8718-ACD9F4BE7EC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1369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6755764" cy="89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6" y="171236"/>
            <a:ext cx="6585283" cy="88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200648"/>
            <a:ext cx="6572250" cy="894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" y="220133"/>
            <a:ext cx="6749224" cy="86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6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" y="169332"/>
            <a:ext cx="6780076" cy="882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0</Words>
  <Application>Microsoft Office PowerPoint</Application>
  <PresentationFormat>Carta (216 x 279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Allan Ernesto Mejia Figueroa</dc:creator>
  <cp:lastModifiedBy>Allan Ernesto Mejia Figueroa</cp:lastModifiedBy>
  <cp:revision>3</cp:revision>
  <dcterms:created xsi:type="dcterms:W3CDTF">2021-06-15T19:52:55Z</dcterms:created>
  <dcterms:modified xsi:type="dcterms:W3CDTF">2021-06-15T21:24:34Z</dcterms:modified>
</cp:coreProperties>
</file>